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E8B75-BD10-4300-849E-2AAE9D738BDC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97F48-F8F4-45C2-B8FA-0F72240FB8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只要效法</a:t>
            </a:r>
            <a:r>
              <a:rPr lang="zh-CN" altLang="en-US" b="1" dirty="0" smtClean="0"/>
              <a:t>善</a:t>
            </a:r>
            <a:r>
              <a:rPr lang="zh-CN" altLang="en-US" b="1" dirty="0"/>
              <a:t>，</a:t>
            </a:r>
            <a:r>
              <a:rPr lang="zh-CN" altLang="en-US" b="1" dirty="0" smtClean="0"/>
              <a:t>不</a:t>
            </a:r>
            <a:r>
              <a:rPr lang="zh-CN" altLang="en-US" b="1" dirty="0"/>
              <a:t>要效法恶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509963"/>
            <a:ext cx="6858000" cy="1655762"/>
          </a:xfrm>
        </p:spPr>
        <p:txBody>
          <a:bodyPr>
            <a:normAutofit/>
          </a:bodyPr>
          <a:lstStyle/>
          <a:p>
            <a:endParaRPr lang="en-AU" sz="4400" b="1" dirty="0"/>
          </a:p>
          <a:p>
            <a:r>
              <a:rPr lang="zh-CN" altLang="en-US" sz="4400" b="1" dirty="0"/>
              <a:t>经文： </a:t>
            </a:r>
            <a:r>
              <a:rPr lang="zh-CN" altLang="en-US" sz="4400" b="1" dirty="0" smtClean="0"/>
              <a:t>约翰三书</a:t>
            </a:r>
            <a:r>
              <a:rPr lang="en-US" altLang="zh-CN" sz="4400" b="1" dirty="0" smtClean="0"/>
              <a:t>1</a:t>
            </a:r>
            <a:r>
              <a:rPr lang="zh-CN" altLang="en-US" sz="4400" b="1" dirty="0" smtClean="0"/>
              <a:t>：</a:t>
            </a:r>
            <a:r>
              <a:rPr lang="en-AU" sz="4400" b="1" dirty="0" smtClean="0"/>
              <a:t>1</a:t>
            </a:r>
            <a:r>
              <a:rPr lang="zh-CN" altLang="en-US" sz="4400" b="1" dirty="0"/>
              <a:t>－</a:t>
            </a:r>
            <a:r>
              <a:rPr lang="en-AU" sz="4400" b="1" dirty="0" smtClean="0"/>
              <a:t>15 </a:t>
            </a:r>
            <a:endParaRPr lang="en-AU" sz="4400" b="1" dirty="0"/>
          </a:p>
        </p:txBody>
      </p:sp>
    </p:spTree>
    <p:extLst>
      <p:ext uri="{BB962C8B-B14F-4D97-AF65-F5344CB8AC3E}">
        <p14:creationId xmlns="" xmlns:p14="http://schemas.microsoft.com/office/powerpoint/2010/main" val="40092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963" y="207893"/>
            <a:ext cx="8506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 smtClean="0"/>
              <a:t>四、何为善？何为恶？（</a:t>
            </a:r>
            <a:r>
              <a:rPr lang="en-US" altLang="zh-CN" sz="4400" b="1" dirty="0" smtClean="0"/>
              <a:t>11</a:t>
            </a:r>
            <a:r>
              <a:rPr lang="zh-CN" altLang="en-US" sz="4400" b="1" dirty="0" smtClean="0"/>
              <a:t>）</a:t>
            </a:r>
            <a:endParaRPr lang="en-US" altLang="zh-CN" sz="4400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533398" y="1375303"/>
            <a:ext cx="7827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善只能来自于神：“耶和华本为善</a:t>
            </a:r>
            <a:r>
              <a:rPr lang="en-AU" sz="3600" dirty="0"/>
              <a:t>”</a:t>
            </a:r>
            <a:endParaRPr lang="en-AU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398" y="2419603"/>
            <a:ext cx="78278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善行就是符合神起初造我们时赋予每个人当行的行为，如信靠盼望，谦卑顺服，尊主旨意，怜悯安慰，彼此相爱，圣灵九</a:t>
            </a:r>
            <a:r>
              <a:rPr lang="zh-CN" altLang="en-US" sz="3600" dirty="0" smtClean="0"/>
              <a:t>果等。</a:t>
            </a:r>
            <a:endParaRPr lang="en-US" altLang="zh-CN" sz="3600" dirty="0" smtClean="0"/>
          </a:p>
          <a:p>
            <a:endParaRPr lang="en-US" altLang="zh-CN" sz="3600" dirty="0"/>
          </a:p>
          <a:p>
            <a:r>
              <a:rPr lang="zh-CN" altLang="en-US" sz="3600" dirty="0" smtClean="0"/>
              <a:t>这</a:t>
            </a:r>
            <a:r>
              <a:rPr lang="zh-CN" altLang="en-US" sz="3600" dirty="0"/>
              <a:t>样的人是在基督里，是属神的。</a:t>
            </a:r>
            <a:endParaRPr lang="en-A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742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963" y="207893"/>
            <a:ext cx="8506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 smtClean="0"/>
              <a:t>四、何为善？何为恶？（</a:t>
            </a:r>
            <a:r>
              <a:rPr lang="en-US" altLang="zh-CN" sz="4400" b="1" dirty="0" smtClean="0"/>
              <a:t>11</a:t>
            </a:r>
            <a:r>
              <a:rPr lang="zh-CN" altLang="en-US" sz="4400" b="1" dirty="0" smtClean="0"/>
              <a:t>）</a:t>
            </a:r>
            <a:endParaRPr lang="en-US" altLang="zh-CN" sz="4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33398" y="1560621"/>
            <a:ext cx="78278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恶行呢？</a:t>
            </a:r>
            <a:endParaRPr lang="en-US" altLang="zh-CN" sz="3600" dirty="0"/>
          </a:p>
          <a:p>
            <a:r>
              <a:rPr lang="zh-CN" altLang="en-US" sz="3600" dirty="0" smtClean="0"/>
              <a:t>同性恋呢？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8763" y="3026044"/>
            <a:ext cx="86452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/>
              <a:t>罗</a:t>
            </a:r>
            <a:r>
              <a:rPr lang="en-AU" sz="3600" dirty="0" smtClean="0"/>
              <a:t>1</a:t>
            </a:r>
            <a:r>
              <a:rPr lang="zh-CN" altLang="en-US" sz="3600" dirty="0" smtClean="0"/>
              <a:t>：</a:t>
            </a:r>
            <a:r>
              <a:rPr lang="en-AU" sz="3600" dirty="0" smtClean="0"/>
              <a:t>26</a:t>
            </a:r>
            <a:r>
              <a:rPr lang="zh-CN" altLang="en-US" sz="3600" dirty="0"/>
              <a:t>－</a:t>
            </a:r>
            <a:r>
              <a:rPr lang="en-AU" sz="3600" dirty="0"/>
              <a:t>27 </a:t>
            </a:r>
            <a:r>
              <a:rPr lang="zh-CN" altLang="en-US" sz="3600" dirty="0"/>
              <a:t>因此　神任凭他们放纵可羞耻的情</a:t>
            </a:r>
            <a:r>
              <a:rPr lang="zh-CN" altLang="en-US" sz="3600" dirty="0" smtClean="0"/>
              <a:t>欲。他</a:t>
            </a:r>
            <a:r>
              <a:rPr lang="zh-CN" altLang="en-US" sz="3600" dirty="0"/>
              <a:t>们的女</a:t>
            </a:r>
            <a:r>
              <a:rPr lang="zh-CN" altLang="en-US" sz="3600" dirty="0" smtClean="0"/>
              <a:t>人，把</a:t>
            </a:r>
            <a:r>
              <a:rPr lang="zh-CN" altLang="en-US" sz="3600" dirty="0"/>
              <a:t>顺性的用</a:t>
            </a:r>
            <a:r>
              <a:rPr lang="zh-CN" altLang="en-US" sz="3600" dirty="0" smtClean="0"/>
              <a:t>处，变</a:t>
            </a:r>
            <a:r>
              <a:rPr lang="zh-CN" altLang="en-US" sz="3600" dirty="0"/>
              <a:t>为逆性的用</a:t>
            </a:r>
            <a:r>
              <a:rPr lang="zh-CN" altLang="en-US" sz="3600" dirty="0" smtClean="0"/>
              <a:t>处。男</a:t>
            </a:r>
            <a:r>
              <a:rPr lang="zh-CN" altLang="en-US" sz="3600" dirty="0"/>
              <a:t>人也是如</a:t>
            </a:r>
            <a:r>
              <a:rPr lang="zh-CN" altLang="en-US" sz="3600" dirty="0" smtClean="0"/>
              <a:t>此，弃</a:t>
            </a:r>
            <a:r>
              <a:rPr lang="zh-CN" altLang="en-US" sz="3600" dirty="0"/>
              <a:t>了女人顺性的用</a:t>
            </a:r>
            <a:r>
              <a:rPr lang="zh-CN" altLang="en-US" sz="3600" dirty="0" smtClean="0"/>
              <a:t>处，欲</a:t>
            </a:r>
            <a:r>
              <a:rPr lang="zh-CN" altLang="en-US" sz="3600" dirty="0"/>
              <a:t>火攻</a:t>
            </a:r>
            <a:r>
              <a:rPr lang="zh-CN" altLang="en-US" sz="3600" dirty="0" smtClean="0"/>
              <a:t>心，彼</a:t>
            </a:r>
            <a:r>
              <a:rPr lang="zh-CN" altLang="en-US" sz="3600" dirty="0"/>
              <a:t>此贪</a:t>
            </a:r>
            <a:r>
              <a:rPr lang="zh-CN" altLang="en-US" sz="3600" dirty="0" smtClean="0"/>
              <a:t>恋，男</a:t>
            </a:r>
            <a:r>
              <a:rPr lang="zh-CN" altLang="en-US" sz="3600" dirty="0"/>
              <a:t>和男行可羞耻的</a:t>
            </a:r>
            <a:r>
              <a:rPr lang="zh-CN" altLang="en-US" sz="3600" dirty="0" smtClean="0"/>
              <a:t>事，就</a:t>
            </a:r>
            <a:r>
              <a:rPr lang="zh-CN" altLang="en-US" sz="3600" dirty="0"/>
              <a:t>在自己身上受这妄为当得的报应。</a:t>
            </a:r>
            <a:endParaRPr lang="en-AU" sz="3600" dirty="0"/>
          </a:p>
        </p:txBody>
      </p:sp>
    </p:spTree>
    <p:extLst>
      <p:ext uri="{BB962C8B-B14F-4D97-AF65-F5344CB8AC3E}">
        <p14:creationId xmlns="" xmlns:p14="http://schemas.microsoft.com/office/powerpoint/2010/main" val="156876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963" y="207893"/>
            <a:ext cx="8506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 smtClean="0"/>
              <a:t>四、何为善？何为恶？（</a:t>
            </a:r>
            <a:r>
              <a:rPr lang="en-US" altLang="zh-CN" sz="4400" b="1" dirty="0" smtClean="0"/>
              <a:t>11</a:t>
            </a:r>
            <a:r>
              <a:rPr lang="zh-CN" altLang="en-US" sz="4400" b="1" dirty="0" smtClean="0"/>
              <a:t>）</a:t>
            </a:r>
            <a:endParaRPr lang="en-US" altLang="zh-CN" sz="4400" b="1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193963" y="1319442"/>
            <a:ext cx="8645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亲</a:t>
            </a:r>
            <a:r>
              <a:rPr lang="zh-CN" altLang="en-US" sz="3600" b="1" dirty="0"/>
              <a:t>爱的兄弟阿，不要效法恶，只要效法善。行善的属</a:t>
            </a:r>
            <a:r>
              <a:rPr lang="zh-CN" altLang="en-US" sz="3600" b="1" dirty="0" smtClean="0"/>
              <a:t>乎神</a:t>
            </a:r>
            <a:r>
              <a:rPr lang="zh-CN" altLang="en-US" sz="3600" b="1" dirty="0"/>
              <a:t>，行恶的未曾见</a:t>
            </a:r>
            <a:r>
              <a:rPr lang="zh-CN" altLang="en-US" sz="3600" b="1" dirty="0" smtClean="0"/>
              <a:t>过神。</a:t>
            </a:r>
            <a:endParaRPr lang="en-AU" sz="3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70162" y="3038284"/>
            <a:ext cx="8645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3600" b="1" dirty="0" smtClean="0"/>
              <a:t>雅</a:t>
            </a:r>
            <a:r>
              <a:rPr lang="en-AU" sz="3600" b="1" dirty="0" smtClean="0"/>
              <a:t>4</a:t>
            </a:r>
            <a:r>
              <a:rPr lang="zh-CN" altLang="en-US" sz="3600" b="1" dirty="0" smtClean="0"/>
              <a:t>：</a:t>
            </a:r>
            <a:r>
              <a:rPr lang="en-AU" sz="3600" b="1" dirty="0" smtClean="0"/>
              <a:t>17 </a:t>
            </a:r>
            <a:r>
              <a:rPr lang="zh-CN" altLang="en-US" sz="3600" b="1" dirty="0"/>
              <a:t>人若知道行</a:t>
            </a:r>
            <a:r>
              <a:rPr lang="zh-CN" altLang="en-US" sz="3600" b="1" dirty="0" smtClean="0"/>
              <a:t>善，却</a:t>
            </a:r>
            <a:r>
              <a:rPr lang="zh-CN" altLang="en-US" sz="3600" b="1" dirty="0"/>
              <a:t>不去</a:t>
            </a:r>
            <a:r>
              <a:rPr lang="zh-CN" altLang="en-US" sz="3600" b="1" dirty="0" smtClean="0"/>
              <a:t>行，这</a:t>
            </a:r>
            <a:r>
              <a:rPr lang="zh-CN" altLang="en-US" sz="3600" b="1" dirty="0"/>
              <a:t>就是他的罪了。</a:t>
            </a:r>
            <a:endParaRPr lang="en-AU" sz="3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70162" y="4811666"/>
            <a:ext cx="8797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约</a:t>
            </a:r>
            <a:r>
              <a:rPr lang="en-AU" sz="3600" b="1" dirty="0" smtClean="0"/>
              <a:t>5</a:t>
            </a:r>
            <a:r>
              <a:rPr lang="zh-CN" altLang="en-US" sz="3600" b="1" dirty="0" smtClean="0"/>
              <a:t>：</a:t>
            </a:r>
            <a:r>
              <a:rPr lang="en-AU" sz="3600" b="1" dirty="0" smtClean="0"/>
              <a:t>29 </a:t>
            </a:r>
            <a:r>
              <a:rPr lang="zh-CN" altLang="en-US" sz="3600" b="1" dirty="0"/>
              <a:t>行善的复活得</a:t>
            </a:r>
            <a:r>
              <a:rPr lang="zh-CN" altLang="en-US" sz="3600" b="1" dirty="0" smtClean="0"/>
              <a:t>生，作</a:t>
            </a:r>
            <a:r>
              <a:rPr lang="zh-CN" altLang="en-US" sz="3600" b="1" dirty="0"/>
              <a:t>恶的复活定罪</a:t>
            </a:r>
            <a:r>
              <a:rPr lang="zh-CN" altLang="en-US" sz="3600" b="1" dirty="0" smtClean="0"/>
              <a:t>。</a:t>
            </a:r>
            <a:endParaRPr lang="en-AU" sz="3600" b="1" dirty="0"/>
          </a:p>
        </p:txBody>
      </p:sp>
    </p:spTree>
    <p:extLst>
      <p:ext uri="{BB962C8B-B14F-4D97-AF65-F5344CB8AC3E}">
        <p14:creationId xmlns="" xmlns:p14="http://schemas.microsoft.com/office/powerpoint/2010/main" val="26076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672" y="180184"/>
            <a:ext cx="8506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/>
              <a:t>约</a:t>
            </a:r>
            <a:r>
              <a:rPr lang="zh-CN" altLang="en-US" sz="4400" b="1" dirty="0" smtClean="0"/>
              <a:t>翰一、二、三书小结</a:t>
            </a:r>
            <a:endParaRPr lang="en-US" altLang="zh-CN" sz="4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1672" y="1462927"/>
            <a:ext cx="497378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 smtClean="0"/>
              <a:t>三书信共同的主题：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en-AU" sz="4400" dirty="0" smtClean="0"/>
              <a:t>          </a:t>
            </a:r>
            <a:r>
              <a:rPr lang="en-US" altLang="zh-CN" sz="4400" dirty="0" smtClean="0"/>
              <a:t>a  </a:t>
            </a:r>
            <a:r>
              <a:rPr lang="zh-CN" altLang="en-US" sz="4400" dirty="0" smtClean="0"/>
              <a:t>真理：          </a:t>
            </a:r>
            <a:endParaRPr lang="en-US" altLang="zh-CN" sz="4400" dirty="0" smtClean="0"/>
          </a:p>
          <a:p>
            <a:pPr>
              <a:spcAft>
                <a:spcPts val="1200"/>
              </a:spcAft>
            </a:pPr>
            <a:r>
              <a:rPr lang="en-US" altLang="zh-CN" sz="4400" dirty="0"/>
              <a:t> </a:t>
            </a:r>
            <a:r>
              <a:rPr lang="en-US" altLang="zh-CN" sz="4400" dirty="0" smtClean="0"/>
              <a:t>         </a:t>
            </a:r>
            <a:r>
              <a:rPr lang="zh-CN" altLang="en-US" sz="4400" dirty="0" smtClean="0"/>
              <a:t>什么是真理？</a:t>
            </a:r>
            <a:endParaRPr lang="en-US" altLang="zh-CN" sz="4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468580" y="4287744"/>
            <a:ext cx="35190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4400" dirty="0" smtClean="0"/>
              <a:t>b</a:t>
            </a:r>
            <a:r>
              <a:rPr lang="en-AU" sz="4400" dirty="0" smtClean="0"/>
              <a:t>  </a:t>
            </a:r>
            <a:r>
              <a:rPr lang="zh-CN" altLang="en-US" sz="4400" dirty="0"/>
              <a:t>彼</a:t>
            </a:r>
            <a:r>
              <a:rPr lang="zh-CN" altLang="en-US" sz="4400" dirty="0" smtClean="0"/>
              <a:t>此相爱： </a:t>
            </a:r>
            <a:endParaRPr lang="en-US" altLang="zh-CN" sz="4400" dirty="0" smtClean="0"/>
          </a:p>
          <a:p>
            <a:pPr>
              <a:spcAft>
                <a:spcPts val="1200"/>
              </a:spcAft>
            </a:pPr>
            <a:r>
              <a:rPr lang="zh-CN" altLang="en-US" sz="4400" dirty="0" smtClean="0"/>
              <a:t>什么是爱？</a:t>
            </a:r>
            <a:endParaRPr lang="en-US" altLang="zh-CN" sz="4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209306" y="3076676"/>
            <a:ext cx="35190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dirty="0"/>
              <a:t>耶稣</a:t>
            </a:r>
            <a:r>
              <a:rPr lang="zh-CN" altLang="en-US" sz="4400" dirty="0" smtClean="0"/>
              <a:t>是真理</a:t>
            </a:r>
            <a:endParaRPr lang="en-US" altLang="zh-CN" sz="4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195456" y="5087963"/>
            <a:ext cx="3519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dirty="0" smtClean="0"/>
              <a:t>耶稣是爱</a:t>
            </a:r>
            <a:endParaRPr lang="en-US" altLang="zh-CN" sz="4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167415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672" y="180184"/>
            <a:ext cx="8506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/>
              <a:t>约</a:t>
            </a:r>
            <a:r>
              <a:rPr lang="zh-CN" altLang="en-US" sz="4400" b="1" dirty="0" smtClean="0"/>
              <a:t>翰三书信的特点和互补</a:t>
            </a:r>
            <a:endParaRPr lang="en-US" altLang="zh-CN" sz="4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-27710" y="1199688"/>
            <a:ext cx="4031673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r>
              <a:rPr lang="zh-CN" altLang="en-US" sz="3200" dirty="0" smtClean="0"/>
              <a:t>约二</a:t>
            </a:r>
            <a:endParaRPr lang="en-US" altLang="zh-CN" sz="3200" dirty="0" smtClean="0"/>
          </a:p>
          <a:p>
            <a:pPr algn="r">
              <a:spcAft>
                <a:spcPts val="1800"/>
              </a:spcAft>
            </a:pPr>
            <a:r>
              <a:rPr lang="zh-CN" altLang="en-US" sz="3200" dirty="0" smtClean="0"/>
              <a:t>真</a:t>
            </a:r>
            <a:r>
              <a:rPr lang="zh-CN" altLang="en-US" sz="3200" dirty="0"/>
              <a:t>理生发爱</a:t>
            </a:r>
            <a:r>
              <a:rPr lang="zh-CN" altLang="en-US" sz="3200" dirty="0" smtClean="0"/>
              <a:t>心</a:t>
            </a:r>
            <a:endParaRPr lang="en-AU" altLang="zh-CN" sz="3200" dirty="0"/>
          </a:p>
          <a:p>
            <a:pPr algn="r">
              <a:spcAft>
                <a:spcPts val="1800"/>
              </a:spcAft>
            </a:pPr>
            <a:r>
              <a:rPr lang="zh-CN" altLang="en-US" sz="3200" b="1" dirty="0" smtClean="0"/>
              <a:t>要</a:t>
            </a:r>
            <a:r>
              <a:rPr lang="zh-CN" altLang="en-US" sz="3200" b="1" dirty="0"/>
              <a:t>在真理中相</a:t>
            </a:r>
            <a:r>
              <a:rPr lang="zh-CN" altLang="en-US" sz="3200" b="1" dirty="0" smtClean="0"/>
              <a:t>爱</a:t>
            </a:r>
            <a:r>
              <a:rPr lang="zh-CN" altLang="en-US" sz="3200" dirty="0" smtClean="0"/>
              <a:t>     </a:t>
            </a:r>
            <a:endParaRPr lang="en-US" altLang="zh-CN" sz="3200" dirty="0" smtClean="0"/>
          </a:p>
          <a:p>
            <a:pPr algn="r">
              <a:spcAft>
                <a:spcPts val="1800"/>
              </a:spcAft>
            </a:pPr>
            <a:r>
              <a:rPr lang="zh-CN" altLang="en-US" sz="3200" dirty="0" smtClean="0"/>
              <a:t>拒绝异</a:t>
            </a:r>
            <a:r>
              <a:rPr lang="zh-CN" altLang="en-US" sz="3200" dirty="0"/>
              <a:t>端假教</a:t>
            </a:r>
            <a:r>
              <a:rPr lang="zh-CN" altLang="en-US" sz="3200" dirty="0" smtClean="0"/>
              <a:t>师</a:t>
            </a:r>
            <a:endParaRPr lang="en-US" altLang="zh-CN" sz="3200" dirty="0"/>
          </a:p>
          <a:p>
            <a:pPr algn="r">
              <a:spcAft>
                <a:spcPts val="1800"/>
              </a:spcAft>
            </a:pPr>
            <a:r>
              <a:rPr lang="zh-CN" altLang="en-US" sz="3200" i="1" dirty="0" smtClean="0"/>
              <a:t>接</a:t>
            </a:r>
            <a:r>
              <a:rPr lang="zh-CN" altLang="en-US" sz="3200" i="1" dirty="0"/>
              <a:t>待异端假教</a:t>
            </a:r>
            <a:r>
              <a:rPr lang="zh-CN" altLang="en-US" sz="3200" i="1" dirty="0" smtClean="0"/>
              <a:t>师有分</a:t>
            </a:r>
            <a:r>
              <a:rPr lang="zh-CN" altLang="en-US" sz="3200" i="1" dirty="0"/>
              <a:t>于他的恶</a:t>
            </a:r>
            <a:r>
              <a:rPr lang="zh-CN" altLang="en-US" sz="3200" i="1" dirty="0" smtClean="0"/>
              <a:t>行</a:t>
            </a:r>
            <a:r>
              <a:rPr lang="zh-CN" altLang="en-US" sz="3200" dirty="0" smtClean="0"/>
              <a:t>        </a:t>
            </a:r>
            <a:endParaRPr lang="en-US" altLang="zh-CN" sz="3200" dirty="0" smtClean="0"/>
          </a:p>
          <a:p>
            <a:pPr algn="r">
              <a:spcAft>
                <a:spcPts val="1800"/>
              </a:spcAft>
            </a:pPr>
            <a:r>
              <a:rPr lang="zh-CN" altLang="en-US" sz="3200" dirty="0" smtClean="0"/>
              <a:t>防备迷</a:t>
            </a:r>
            <a:r>
              <a:rPr lang="zh-CN" altLang="en-US" sz="3200" dirty="0"/>
              <a:t>惑人</a:t>
            </a:r>
            <a:r>
              <a:rPr lang="zh-CN" altLang="en-US" sz="3200" dirty="0" smtClean="0"/>
              <a:t>的</a:t>
            </a:r>
            <a:endParaRPr lang="en-AU" altLang="zh-CN" sz="3200" dirty="0"/>
          </a:p>
          <a:p>
            <a:pPr algn="r">
              <a:spcAft>
                <a:spcPts val="1800"/>
              </a:spcAft>
            </a:pPr>
            <a:r>
              <a:rPr lang="zh-CN" altLang="en-US" sz="3200" b="1" dirty="0" smtClean="0"/>
              <a:t>揭发敌</a:t>
            </a:r>
            <a:r>
              <a:rPr lang="zh-CN" altLang="en-US" sz="3200" b="1" dirty="0"/>
              <a:t>基督者的教</a:t>
            </a:r>
            <a:r>
              <a:rPr lang="zh-CN" altLang="en-US" sz="3200" b="1" dirty="0" smtClean="0"/>
              <a:t>训</a:t>
            </a:r>
            <a:r>
              <a:rPr lang="zh-CN" altLang="en-US" sz="3200" dirty="0" smtClean="0"/>
              <a:t>   </a:t>
            </a:r>
            <a:endParaRPr lang="en-A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281055" y="1199688"/>
            <a:ext cx="472439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 smtClean="0"/>
              <a:t>约三</a:t>
            </a:r>
            <a:endParaRPr lang="en-US" altLang="zh-CN" sz="3200" dirty="0"/>
          </a:p>
          <a:p>
            <a:pPr>
              <a:spcAft>
                <a:spcPts val="1800"/>
              </a:spcAft>
            </a:pPr>
            <a:r>
              <a:rPr lang="zh-CN" altLang="en-US" sz="3200" dirty="0" smtClean="0"/>
              <a:t>遵</a:t>
            </a:r>
            <a:r>
              <a:rPr lang="zh-CN" altLang="en-US" sz="3200" dirty="0"/>
              <a:t>行真理显明</a:t>
            </a:r>
            <a:r>
              <a:rPr lang="zh-CN" altLang="en-US" sz="3200" dirty="0" smtClean="0"/>
              <a:t>爱</a:t>
            </a:r>
            <a:endParaRPr lang="en-AU" altLang="zh-CN" sz="3200" dirty="0"/>
          </a:p>
          <a:p>
            <a:pPr>
              <a:spcAft>
                <a:spcPts val="1800"/>
              </a:spcAft>
            </a:pPr>
            <a:r>
              <a:rPr lang="zh-CN" altLang="en-US" sz="3200" b="1" dirty="0" smtClean="0"/>
              <a:t>要</a:t>
            </a:r>
            <a:r>
              <a:rPr lang="zh-CN" altLang="en-US" sz="3200" b="1" dirty="0"/>
              <a:t>以爱来实行真</a:t>
            </a:r>
            <a:r>
              <a:rPr lang="zh-CN" altLang="en-US" sz="3200" b="1" dirty="0" smtClean="0"/>
              <a:t>理</a:t>
            </a:r>
            <a:r>
              <a:rPr lang="en-AU" sz="3200" dirty="0" smtClean="0"/>
              <a:t> </a:t>
            </a:r>
          </a:p>
          <a:p>
            <a:pPr>
              <a:spcAft>
                <a:spcPts val="1800"/>
              </a:spcAft>
            </a:pPr>
            <a:r>
              <a:rPr lang="zh-CN" altLang="en-US" sz="3200" dirty="0" smtClean="0"/>
              <a:t>接</a:t>
            </a:r>
            <a:r>
              <a:rPr lang="zh-CN" altLang="en-US" sz="3200" dirty="0"/>
              <a:t>待为</a:t>
            </a:r>
            <a:r>
              <a:rPr lang="zh-CN" altLang="en-US" sz="3200" dirty="0" smtClean="0"/>
              <a:t>主出外弟兄</a:t>
            </a:r>
            <a:endParaRPr lang="en-US" altLang="zh-CN" sz="3200" dirty="0" smtClean="0"/>
          </a:p>
          <a:p>
            <a:pPr>
              <a:spcAft>
                <a:spcPts val="1800"/>
              </a:spcAft>
            </a:pPr>
            <a:r>
              <a:rPr lang="zh-CN" altLang="en-US" sz="3200" i="1" dirty="0" smtClean="0"/>
              <a:t>接</a:t>
            </a:r>
            <a:r>
              <a:rPr lang="zh-CN" altLang="en-US" sz="3200" i="1" dirty="0"/>
              <a:t>待主工人的</a:t>
            </a:r>
            <a:r>
              <a:rPr lang="zh-CN" altLang="en-US" sz="3200" i="1" dirty="0" smtClean="0"/>
              <a:t>是与他</a:t>
            </a:r>
            <a:r>
              <a:rPr lang="zh-CN" altLang="en-US" sz="3200" i="1" dirty="0"/>
              <a:t>们一同</a:t>
            </a:r>
            <a:r>
              <a:rPr lang="zh-CN" altLang="en-US" sz="3200" i="1" dirty="0" smtClean="0"/>
              <a:t>为神作工</a:t>
            </a:r>
            <a:r>
              <a:rPr lang="en-AU" sz="3200" i="1" dirty="0" smtClean="0"/>
              <a:t> </a:t>
            </a:r>
            <a:endParaRPr lang="en-AU" sz="3200" i="1" dirty="0"/>
          </a:p>
          <a:p>
            <a:pPr>
              <a:spcAft>
                <a:spcPts val="1800"/>
              </a:spcAft>
            </a:pPr>
            <a:r>
              <a:rPr lang="zh-CN" altLang="en-US" sz="3200" dirty="0" smtClean="0"/>
              <a:t>不要</a:t>
            </a:r>
            <a:r>
              <a:rPr lang="zh-CN" altLang="en-US" sz="3200" dirty="0"/>
              <a:t>效法那阻挡真理的</a:t>
            </a:r>
            <a:r>
              <a:rPr lang="zh-CN" altLang="en-US" sz="3200" dirty="0" smtClean="0"/>
              <a:t>人</a:t>
            </a:r>
            <a:r>
              <a:rPr lang="en-AU" sz="3200" dirty="0" smtClean="0"/>
              <a:t> 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zh-CN" altLang="en-US" sz="3200" b="1" dirty="0" smtClean="0"/>
              <a:t>揭发教</a:t>
            </a:r>
            <a:r>
              <a:rPr lang="zh-CN" altLang="en-US" sz="3200" b="1" dirty="0"/>
              <a:t>会中好为首的行</a:t>
            </a:r>
            <a:r>
              <a:rPr lang="zh-CN" altLang="en-US" sz="3200" b="1" dirty="0" smtClean="0"/>
              <a:t>为</a:t>
            </a:r>
            <a:r>
              <a:rPr lang="zh-CN" altLang="en-US" sz="3200" dirty="0" smtClean="0"/>
              <a:t> </a:t>
            </a:r>
            <a:endParaRPr lang="en-AU" sz="3200" dirty="0"/>
          </a:p>
        </p:txBody>
      </p:sp>
    </p:spTree>
    <p:extLst>
      <p:ext uri="{BB962C8B-B14F-4D97-AF65-F5344CB8AC3E}">
        <p14:creationId xmlns="" xmlns:p14="http://schemas.microsoft.com/office/powerpoint/2010/main" val="15937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963" y="207893"/>
            <a:ext cx="8506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 smtClean="0"/>
              <a:t>结论</a:t>
            </a:r>
            <a:endParaRPr lang="en-US" altLang="zh-CN" sz="44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46363" y="1264902"/>
            <a:ext cx="8645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亲</a:t>
            </a:r>
            <a:r>
              <a:rPr lang="zh-CN" altLang="en-US" sz="3600" b="1" dirty="0"/>
              <a:t>爱的兄弟阿，不要效法恶，只要效法善。行善的属</a:t>
            </a:r>
            <a:r>
              <a:rPr lang="zh-CN" altLang="en-US" sz="3600" b="1" dirty="0" smtClean="0"/>
              <a:t>乎神</a:t>
            </a:r>
            <a:r>
              <a:rPr lang="zh-CN" altLang="en-US" sz="3600" b="1" dirty="0"/>
              <a:t>，行恶的未曾见</a:t>
            </a:r>
            <a:r>
              <a:rPr lang="zh-CN" altLang="en-US" sz="3600" b="1" dirty="0" smtClean="0"/>
              <a:t>过神。</a:t>
            </a:r>
            <a:endParaRPr lang="en-AU" sz="3600" b="1" dirty="0"/>
          </a:p>
        </p:txBody>
      </p:sp>
      <p:grpSp>
        <p:nvGrpSpPr>
          <p:cNvPr id="2" name="Group 24"/>
          <p:cNvGrpSpPr/>
          <p:nvPr/>
        </p:nvGrpSpPr>
        <p:grpSpPr>
          <a:xfrm>
            <a:off x="457199" y="5570946"/>
            <a:ext cx="8243455" cy="585910"/>
            <a:chOff x="540323" y="5804633"/>
            <a:chExt cx="8243455" cy="585910"/>
          </a:xfrm>
        </p:grpSpPr>
        <p:sp>
          <p:nvSpPr>
            <p:cNvPr id="16" name="TextBox 15"/>
            <p:cNvSpPr txBox="1"/>
            <p:nvPr/>
          </p:nvSpPr>
          <p:spPr>
            <a:xfrm>
              <a:off x="540323" y="5805768"/>
              <a:ext cx="23552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b="1" dirty="0" smtClean="0">
                  <a:solidFill>
                    <a:srgbClr val="FF0000"/>
                  </a:solidFill>
                </a:rPr>
                <a:t>CCCB</a:t>
              </a:r>
              <a:r>
                <a:rPr lang="zh-CN" altLang="en-US" sz="3200" b="1" dirty="0">
                  <a:solidFill>
                    <a:srgbClr val="FF0000"/>
                  </a:solidFill>
                </a:rPr>
                <a:t>怀恩堂</a:t>
              </a:r>
              <a:endParaRPr lang="en-AU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70114" y="5804634"/>
              <a:ext cx="2694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>
                  <a:solidFill>
                    <a:srgbClr val="FF0000"/>
                  </a:solidFill>
                </a:rPr>
                <a:t>谢牧师和同工</a:t>
              </a:r>
              <a:endParaRPr lang="en-AU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428505" y="5804633"/>
              <a:ext cx="23552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 smtClean="0">
                  <a:solidFill>
                    <a:srgbClr val="FF0000"/>
                  </a:solidFill>
                </a:rPr>
                <a:t>台湾晨曦</a:t>
              </a:r>
              <a:endParaRPr lang="en-AU" sz="3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19" name="Straight Arrow Connector 18"/>
            <p:cNvCxnSpPr>
              <a:stCxn id="16" idx="3"/>
              <a:endCxn id="17" idx="1"/>
            </p:cNvCxnSpPr>
            <p:nvPr/>
          </p:nvCxnSpPr>
          <p:spPr>
            <a:xfrm flipV="1">
              <a:off x="2895596" y="6097022"/>
              <a:ext cx="474518" cy="1134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6009406" y="6097020"/>
              <a:ext cx="474518" cy="1134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"/>
          <p:cNvGrpSpPr/>
          <p:nvPr/>
        </p:nvGrpSpPr>
        <p:grpSpPr>
          <a:xfrm>
            <a:off x="346363" y="2942273"/>
            <a:ext cx="8645237" cy="2338554"/>
            <a:chOff x="346363" y="2942273"/>
            <a:chExt cx="8645237" cy="2338554"/>
          </a:xfrm>
        </p:grpSpPr>
        <p:grpSp>
          <p:nvGrpSpPr>
            <p:cNvPr id="21" name="Group 22"/>
            <p:cNvGrpSpPr/>
            <p:nvPr/>
          </p:nvGrpSpPr>
          <p:grpSpPr>
            <a:xfrm>
              <a:off x="457199" y="3880991"/>
              <a:ext cx="8243455" cy="585910"/>
              <a:chOff x="540323" y="4057114"/>
              <a:chExt cx="8243455" cy="58591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40323" y="4058249"/>
                <a:ext cx="235527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 smtClean="0"/>
                  <a:t>约翰和同工</a:t>
                </a:r>
                <a:endParaRPr lang="en-AU" sz="3200" b="1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3370114" y="4057115"/>
                <a:ext cx="26947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 smtClean="0"/>
                  <a:t>低米丢和同工</a:t>
                </a:r>
                <a:endParaRPr lang="en-AU" sz="3200" b="1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428505" y="4057114"/>
                <a:ext cx="235527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 dirty="0" smtClean="0"/>
                  <a:t>该犹和同工</a:t>
                </a:r>
                <a:endParaRPr lang="en-AU" sz="3200" b="1" dirty="0"/>
              </a:p>
            </p:txBody>
          </p:sp>
          <p:cxnSp>
            <p:nvCxnSpPr>
              <p:cNvPr id="8" name="Straight Arrow Connector 7"/>
              <p:cNvCxnSpPr>
                <a:stCxn id="5" idx="3"/>
                <a:endCxn id="6" idx="1"/>
              </p:cNvCxnSpPr>
              <p:nvPr/>
            </p:nvCxnSpPr>
            <p:spPr>
              <a:xfrm flipV="1">
                <a:off x="2895596" y="4349503"/>
                <a:ext cx="474518" cy="1134"/>
              </a:xfrm>
              <a:prstGeom prst="straightConnector1">
                <a:avLst/>
              </a:prstGeom>
              <a:ln w="635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V="1">
                <a:off x="6009406" y="4349501"/>
                <a:ext cx="474518" cy="1134"/>
              </a:xfrm>
              <a:prstGeom prst="straightConnector1">
                <a:avLst/>
              </a:prstGeom>
              <a:ln w="635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3"/>
            <p:cNvGrpSpPr/>
            <p:nvPr/>
          </p:nvGrpSpPr>
          <p:grpSpPr>
            <a:xfrm>
              <a:off x="616527" y="4694917"/>
              <a:ext cx="8035636" cy="585910"/>
              <a:chOff x="748142" y="4932008"/>
              <a:chExt cx="8035636" cy="585910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748142" y="4933143"/>
                <a:ext cx="21474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3200" b="1" smtClean="0"/>
                  <a:t>宣教母</a:t>
                </a:r>
                <a:r>
                  <a:rPr lang="zh-CN" altLang="en-US" sz="3200" b="1" dirty="0" smtClean="0"/>
                  <a:t>会</a:t>
                </a:r>
                <a:endParaRPr lang="en-AU" sz="32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370114" y="4932009"/>
                <a:ext cx="26947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3200" b="1" dirty="0" smtClean="0"/>
                  <a:t>宣教士</a:t>
                </a:r>
                <a:endParaRPr lang="en-AU" sz="3200" b="1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428505" y="4932008"/>
                <a:ext cx="235527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3200" b="1" dirty="0" smtClean="0"/>
                  <a:t>宣教工场</a:t>
                </a:r>
                <a:endParaRPr lang="en-AU" sz="3200" b="1" dirty="0"/>
              </a:p>
            </p:txBody>
          </p:sp>
          <p:cxnSp>
            <p:nvCxnSpPr>
              <p:cNvPr id="14" name="Straight Arrow Connector 13"/>
              <p:cNvCxnSpPr>
                <a:stCxn id="11" idx="3"/>
                <a:endCxn id="12" idx="1"/>
              </p:cNvCxnSpPr>
              <p:nvPr/>
            </p:nvCxnSpPr>
            <p:spPr>
              <a:xfrm flipV="1">
                <a:off x="2895596" y="5224397"/>
                <a:ext cx="474518" cy="1134"/>
              </a:xfrm>
              <a:prstGeom prst="straightConnector1">
                <a:avLst/>
              </a:prstGeom>
              <a:ln w="635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V="1">
                <a:off x="6009406" y="5224395"/>
                <a:ext cx="474518" cy="1134"/>
              </a:xfrm>
              <a:prstGeom prst="straightConnector1">
                <a:avLst/>
              </a:prstGeom>
              <a:ln w="635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346363" y="2942273"/>
              <a:ext cx="86452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rgbClr val="FF0000"/>
                  </a:solidFill>
                </a:rPr>
                <a:t>一幅美善的福音流程图</a:t>
              </a:r>
              <a:endParaRPr lang="en-AU" sz="36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13658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6358246" cy="356061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126" y="3207766"/>
            <a:ext cx="5250873" cy="3650234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38546" y="3986169"/>
            <a:ext cx="3616036" cy="2456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4800" b="1" dirty="0" smtClean="0"/>
              <a:t>同性恋行为</a:t>
            </a:r>
            <a:endParaRPr lang="en-US" altLang="zh-CN" sz="4800" b="1" dirty="0" smtClean="0"/>
          </a:p>
          <a:p>
            <a:pPr marL="0" indent="0">
              <a:buNone/>
            </a:pPr>
            <a:endParaRPr lang="en-US" sz="4800" b="1" dirty="0"/>
          </a:p>
          <a:p>
            <a:pPr marL="0" indent="0">
              <a:buNone/>
            </a:pPr>
            <a:r>
              <a:rPr lang="zh-CN" altLang="en-US" sz="4800" b="1" dirty="0" smtClean="0"/>
              <a:t>是善？是恶？</a:t>
            </a:r>
            <a:endParaRPr lang="en-AU" sz="4800" b="1" dirty="0"/>
          </a:p>
        </p:txBody>
      </p:sp>
    </p:spTree>
    <p:extLst>
      <p:ext uri="{BB962C8B-B14F-4D97-AF65-F5344CB8AC3E}">
        <p14:creationId xmlns="" xmlns:p14="http://schemas.microsoft.com/office/powerpoint/2010/main" val="223211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64" y="0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4800" b="1" dirty="0"/>
              <a:t>约</a:t>
            </a:r>
            <a:r>
              <a:rPr lang="zh-CN" altLang="en-US" sz="4800" b="1" dirty="0" smtClean="0"/>
              <a:t>翰三书的结构</a:t>
            </a:r>
            <a:endParaRPr lang="en-A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6363" y="1496366"/>
            <a:ext cx="8506691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4400" b="1" dirty="0" smtClean="0"/>
              <a:t>1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2      </a:t>
            </a:r>
            <a:r>
              <a:rPr lang="zh-CN" altLang="en-US" sz="4400" b="1" dirty="0" smtClean="0"/>
              <a:t>问候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en-US" altLang="zh-CN" sz="4400" b="1" dirty="0" smtClean="0"/>
              <a:t>3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8      </a:t>
            </a:r>
            <a:r>
              <a:rPr lang="zh-CN" altLang="en-US" sz="4400" b="1" dirty="0" smtClean="0"/>
              <a:t>称赞该犹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en-US" altLang="zh-CN" sz="4400" b="1" dirty="0" smtClean="0"/>
              <a:t>9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10    </a:t>
            </a:r>
            <a:r>
              <a:rPr lang="zh-CN" altLang="en-US" sz="4400" b="1" dirty="0" smtClean="0"/>
              <a:t>责备丢特腓</a:t>
            </a:r>
            <a:endParaRPr lang="en-US" altLang="zh-CN" sz="4400" b="1" dirty="0" smtClean="0"/>
          </a:p>
          <a:p>
            <a:pPr marL="742950" indent="-742950">
              <a:spcAft>
                <a:spcPts val="1200"/>
              </a:spcAft>
              <a:buAutoNum type="arabicPlain" startAt="11"/>
            </a:pPr>
            <a:r>
              <a:rPr lang="zh-CN" altLang="en-US" sz="4400" b="1" dirty="0" smtClean="0"/>
              <a:t>         不要效法恶，只要效法善</a:t>
            </a:r>
            <a:endParaRPr lang="en-US" altLang="zh-CN" sz="4400" b="1" dirty="0" smtClean="0"/>
          </a:p>
          <a:p>
            <a:pPr marL="742950" indent="-742950">
              <a:spcAft>
                <a:spcPts val="1200"/>
              </a:spcAft>
              <a:buAutoNum type="arabicPlain" startAt="11"/>
            </a:pPr>
            <a:r>
              <a:rPr lang="en-US" altLang="zh-CN" sz="4400" b="1" dirty="0" smtClean="0"/>
              <a:t>         </a:t>
            </a:r>
            <a:r>
              <a:rPr lang="zh-CN" altLang="en-US" sz="4400" b="1" dirty="0" smtClean="0"/>
              <a:t>推荐低米丢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en-US" altLang="zh-CN" sz="4400" b="1" dirty="0" smtClean="0"/>
              <a:t>13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15  </a:t>
            </a:r>
            <a:r>
              <a:rPr lang="zh-CN" altLang="en-US" sz="4400" b="1" dirty="0" smtClean="0"/>
              <a:t>问安</a:t>
            </a:r>
            <a:endParaRPr lang="en-US" altLang="zh-CN" sz="4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56116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64" y="0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4800" b="1" dirty="0"/>
              <a:t>约</a:t>
            </a:r>
            <a:r>
              <a:rPr lang="zh-CN" altLang="en-US" sz="4800" b="1" dirty="0" smtClean="0"/>
              <a:t>翰三书的分享</a:t>
            </a:r>
            <a:endParaRPr lang="en-AU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6363" y="1496366"/>
            <a:ext cx="8506691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 smtClean="0"/>
              <a:t>一、热情洋溢的问候和问安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en-US" altLang="zh-CN" sz="4400" b="1" dirty="0"/>
              <a:t>	</a:t>
            </a:r>
            <a:r>
              <a:rPr lang="zh-CN" altLang="en-US" sz="4400" b="1" dirty="0" smtClean="0"/>
              <a:t>（</a:t>
            </a:r>
            <a:r>
              <a:rPr lang="en-US" altLang="zh-CN" sz="4400" b="1" dirty="0" smtClean="0"/>
              <a:t>1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2</a:t>
            </a:r>
            <a:r>
              <a:rPr lang="zh-CN" altLang="en-US" sz="4400" b="1" dirty="0" smtClean="0"/>
              <a:t>，</a:t>
            </a:r>
            <a:r>
              <a:rPr lang="en-US" altLang="zh-CN" sz="4400" b="1" dirty="0" smtClean="0"/>
              <a:t>13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15</a:t>
            </a:r>
            <a:r>
              <a:rPr lang="zh-CN" altLang="en-US" sz="4400" b="1" dirty="0" smtClean="0"/>
              <a:t>）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zh-CN" altLang="en-US" sz="4400" b="1" dirty="0" smtClean="0"/>
              <a:t>二、善行的两个榜样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en-US" altLang="zh-CN" sz="4400" b="1" dirty="0"/>
              <a:t>	</a:t>
            </a:r>
            <a:r>
              <a:rPr lang="zh-CN" altLang="en-US" sz="4400" b="1" dirty="0" smtClean="0"/>
              <a:t>（</a:t>
            </a:r>
            <a:r>
              <a:rPr lang="en-US" altLang="zh-CN" sz="4400" b="1" dirty="0" smtClean="0"/>
              <a:t>3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8</a:t>
            </a:r>
            <a:r>
              <a:rPr lang="zh-CN" altLang="en-US" sz="4400" b="1" dirty="0" smtClean="0"/>
              <a:t>，</a:t>
            </a:r>
            <a:r>
              <a:rPr lang="en-US" altLang="zh-CN" sz="4400" b="1" dirty="0" smtClean="0"/>
              <a:t>12</a:t>
            </a:r>
            <a:r>
              <a:rPr lang="zh-CN" altLang="en-US" sz="4400" b="1" dirty="0" smtClean="0"/>
              <a:t>）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zh-CN" altLang="en-US" sz="4400" b="1" dirty="0" smtClean="0"/>
              <a:t>三、恶行的坏例（</a:t>
            </a:r>
            <a:r>
              <a:rPr lang="en-US" altLang="zh-CN" sz="4400" b="1" dirty="0" smtClean="0"/>
              <a:t>9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10</a:t>
            </a:r>
            <a:r>
              <a:rPr lang="zh-CN" altLang="en-US" sz="4400" b="1" dirty="0" smtClean="0"/>
              <a:t>）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zh-CN" altLang="en-US" sz="4400" b="1" dirty="0" smtClean="0"/>
              <a:t>四、何为善？何为恶？（</a:t>
            </a:r>
            <a:r>
              <a:rPr lang="en-US" altLang="zh-CN" sz="4400" b="1" dirty="0" smtClean="0"/>
              <a:t>11</a:t>
            </a:r>
            <a:r>
              <a:rPr lang="zh-CN" altLang="en-US" sz="4400" b="1" dirty="0" smtClean="0"/>
              <a:t>）</a:t>
            </a:r>
            <a:endParaRPr lang="en-US" altLang="zh-CN" sz="4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83895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6363" y="1496366"/>
            <a:ext cx="8506691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 smtClean="0"/>
              <a:t>一、热情洋溢的问候和问安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en-US" altLang="zh-CN" sz="4400" b="1" dirty="0"/>
              <a:t>	</a:t>
            </a:r>
            <a:r>
              <a:rPr lang="zh-CN" altLang="en-US" sz="4400" b="1" dirty="0" smtClean="0"/>
              <a:t>（</a:t>
            </a:r>
            <a:r>
              <a:rPr lang="en-US" altLang="zh-CN" sz="4400" b="1" dirty="0" smtClean="0"/>
              <a:t>1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2</a:t>
            </a:r>
            <a:r>
              <a:rPr lang="zh-CN" altLang="en-US" sz="4400" b="1" dirty="0" smtClean="0"/>
              <a:t>，</a:t>
            </a:r>
            <a:r>
              <a:rPr lang="en-US" altLang="zh-CN" sz="4400" b="1" dirty="0" smtClean="0"/>
              <a:t>13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15</a:t>
            </a:r>
            <a:r>
              <a:rPr lang="zh-CN" altLang="en-US" sz="4400" b="1" dirty="0" smtClean="0"/>
              <a:t>）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zh-CN" altLang="en-US" sz="4400" b="1" dirty="0" smtClean="0">
                <a:solidFill>
                  <a:srgbClr val="B2B2B2"/>
                </a:solidFill>
              </a:rPr>
              <a:t>二、善行的两个榜样</a:t>
            </a:r>
            <a:endParaRPr lang="en-US" altLang="zh-CN" sz="4400" b="1" dirty="0" smtClean="0">
              <a:solidFill>
                <a:srgbClr val="B2B2B2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4400" b="1" dirty="0">
                <a:solidFill>
                  <a:srgbClr val="B2B2B2"/>
                </a:solidFill>
              </a:rPr>
              <a:t>	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（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3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－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8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，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12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）</a:t>
            </a:r>
            <a:endParaRPr lang="en-US" altLang="zh-CN" sz="4400" b="1" dirty="0" smtClean="0">
              <a:solidFill>
                <a:srgbClr val="B2B2B2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4400" b="1" dirty="0" smtClean="0">
                <a:solidFill>
                  <a:srgbClr val="B2B2B2"/>
                </a:solidFill>
              </a:rPr>
              <a:t>三、恶行的坏例（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9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－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10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）</a:t>
            </a:r>
            <a:endParaRPr lang="en-US" altLang="zh-CN" sz="4400" b="1" dirty="0" smtClean="0">
              <a:solidFill>
                <a:srgbClr val="B2B2B2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4400" b="1" dirty="0" smtClean="0">
                <a:solidFill>
                  <a:srgbClr val="B2B2B2"/>
                </a:solidFill>
              </a:rPr>
              <a:t>四、何为善？何为恶？（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11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）</a:t>
            </a:r>
            <a:endParaRPr lang="en-US" altLang="zh-CN" sz="4400" b="1" dirty="0" smtClean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856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6363" y="1496366"/>
            <a:ext cx="8506691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 smtClean="0">
                <a:solidFill>
                  <a:srgbClr val="B2B2B2"/>
                </a:solidFill>
              </a:rPr>
              <a:t>一、热情洋溢的问候和问安</a:t>
            </a:r>
            <a:endParaRPr lang="en-US" altLang="zh-CN" sz="4400" b="1" dirty="0" smtClean="0">
              <a:solidFill>
                <a:srgbClr val="B2B2B2"/>
              </a:solidFill>
            </a:endParaRPr>
          </a:p>
          <a:p>
            <a:pPr>
              <a:spcAft>
                <a:spcPts val="1200"/>
              </a:spcAft>
            </a:pPr>
            <a:r>
              <a:rPr lang="en-US" altLang="zh-CN" sz="4400" b="1" dirty="0">
                <a:solidFill>
                  <a:srgbClr val="B2B2B2"/>
                </a:solidFill>
              </a:rPr>
              <a:t>	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（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1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－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2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，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13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－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15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）</a:t>
            </a:r>
            <a:endParaRPr lang="en-US" altLang="zh-CN" sz="4400" b="1" dirty="0" smtClean="0">
              <a:solidFill>
                <a:srgbClr val="B2B2B2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4400" b="1" dirty="0" smtClean="0"/>
              <a:t>二、善行的两个榜样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en-US" altLang="zh-CN" sz="4400" b="1" dirty="0"/>
              <a:t>	</a:t>
            </a:r>
            <a:r>
              <a:rPr lang="zh-CN" altLang="en-US" sz="4400" b="1" dirty="0" smtClean="0"/>
              <a:t>（</a:t>
            </a:r>
            <a:r>
              <a:rPr lang="en-US" altLang="zh-CN" sz="4400" b="1" dirty="0" smtClean="0"/>
              <a:t>3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8</a:t>
            </a:r>
            <a:r>
              <a:rPr lang="zh-CN" altLang="en-US" sz="4400" b="1" dirty="0" smtClean="0"/>
              <a:t>，</a:t>
            </a:r>
            <a:r>
              <a:rPr lang="en-US" altLang="zh-CN" sz="4400" b="1" dirty="0" smtClean="0"/>
              <a:t>12</a:t>
            </a:r>
            <a:r>
              <a:rPr lang="zh-CN" altLang="en-US" sz="4400" b="1" dirty="0" smtClean="0"/>
              <a:t>）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zh-CN" altLang="en-US" sz="4400" b="1" dirty="0" smtClean="0">
                <a:solidFill>
                  <a:srgbClr val="B2B2B2"/>
                </a:solidFill>
              </a:rPr>
              <a:t>三、恶行的坏例（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9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－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10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）</a:t>
            </a:r>
            <a:endParaRPr lang="en-US" altLang="zh-CN" sz="4400" b="1" dirty="0" smtClean="0">
              <a:solidFill>
                <a:srgbClr val="B2B2B2"/>
              </a:solidFill>
            </a:endParaRPr>
          </a:p>
          <a:p>
            <a:pPr>
              <a:spcAft>
                <a:spcPts val="1200"/>
              </a:spcAft>
            </a:pPr>
            <a:r>
              <a:rPr lang="zh-CN" altLang="en-US" sz="4400" b="1" dirty="0" smtClean="0">
                <a:solidFill>
                  <a:srgbClr val="B2B2B2"/>
                </a:solidFill>
              </a:rPr>
              <a:t>四、何为善？何为恶？（</a:t>
            </a:r>
            <a:r>
              <a:rPr lang="en-US" altLang="zh-CN" sz="4400" b="1" dirty="0" smtClean="0">
                <a:solidFill>
                  <a:srgbClr val="B2B2B2"/>
                </a:solidFill>
              </a:rPr>
              <a:t>11</a:t>
            </a:r>
            <a:r>
              <a:rPr lang="zh-CN" altLang="en-US" sz="4400" b="1" dirty="0" smtClean="0">
                <a:solidFill>
                  <a:srgbClr val="B2B2B2"/>
                </a:solidFill>
              </a:rPr>
              <a:t>）</a:t>
            </a:r>
            <a:endParaRPr lang="en-US" altLang="zh-CN" sz="4400" b="1" dirty="0" smtClean="0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924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670" y="166330"/>
            <a:ext cx="85066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zh-CN" altLang="en-US" sz="4400" b="1" dirty="0" smtClean="0"/>
              <a:t>二、善行的两个榜样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en-US" altLang="zh-CN" sz="4400" b="1" dirty="0"/>
              <a:t>	</a:t>
            </a:r>
            <a:r>
              <a:rPr lang="en-US" altLang="zh-CN" sz="4400" b="1" dirty="0" smtClean="0"/>
              <a:t>1.  </a:t>
            </a:r>
            <a:r>
              <a:rPr lang="zh-CN" altLang="en-US" sz="4400" b="1" dirty="0" smtClean="0"/>
              <a:t>该犹：</a:t>
            </a:r>
            <a:r>
              <a:rPr lang="en-US" altLang="zh-CN" sz="4400" b="1" dirty="0" smtClean="0"/>
              <a:t>3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1669" y="2191731"/>
            <a:ext cx="8506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4400" b="1" dirty="0"/>
              <a:t>	</a:t>
            </a:r>
            <a:r>
              <a:rPr lang="en-US" altLang="zh-CN" sz="4400" b="1" dirty="0" smtClean="0"/>
              <a:t>2.  </a:t>
            </a:r>
            <a:r>
              <a:rPr lang="zh-CN" altLang="en-US" sz="4400" b="1" dirty="0" smtClean="0"/>
              <a:t>低米丢：</a:t>
            </a:r>
            <a:r>
              <a:rPr lang="en-US" altLang="zh-CN" sz="4400" b="1" dirty="0" smtClean="0"/>
              <a:t>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0217" y="3232247"/>
            <a:ext cx="8506691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4400" b="1" dirty="0"/>
              <a:t>	</a:t>
            </a:r>
            <a:r>
              <a:rPr lang="en-US" altLang="zh-CN" sz="4400" b="1" dirty="0" smtClean="0"/>
              <a:t> </a:t>
            </a:r>
            <a:r>
              <a:rPr lang="zh-CN" altLang="en-US" sz="4400" b="1" dirty="0" smtClean="0"/>
              <a:t>善行的三重见证：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en-AU" sz="4400" dirty="0" smtClean="0"/>
              <a:t>          </a:t>
            </a:r>
            <a:r>
              <a:rPr lang="en-US" altLang="zh-CN" sz="4400" dirty="0" smtClean="0"/>
              <a:t>a  </a:t>
            </a:r>
            <a:r>
              <a:rPr lang="zh-CN" altLang="en-US" sz="4400" dirty="0" smtClean="0"/>
              <a:t>众人：自</a:t>
            </a:r>
            <a:r>
              <a:rPr lang="zh-CN" altLang="en-US" sz="4400" dirty="0"/>
              <a:t>己教会</a:t>
            </a:r>
            <a:r>
              <a:rPr lang="zh-CN" altLang="en-US" sz="4400" dirty="0" smtClean="0"/>
              <a:t>的会众</a:t>
            </a:r>
            <a:endParaRPr lang="en-US" altLang="zh-CN" sz="4400" dirty="0" smtClean="0"/>
          </a:p>
          <a:p>
            <a:pPr>
              <a:spcAft>
                <a:spcPts val="1200"/>
              </a:spcAft>
            </a:pPr>
            <a:r>
              <a:rPr lang="zh-CN" altLang="en-US" sz="4400" dirty="0" smtClean="0"/>
              <a:t>          </a:t>
            </a:r>
            <a:r>
              <a:rPr lang="en-US" altLang="zh-CN" sz="4400" dirty="0" smtClean="0"/>
              <a:t>b  </a:t>
            </a:r>
            <a:r>
              <a:rPr lang="zh-CN" altLang="en-US" sz="4400" dirty="0" smtClean="0"/>
              <a:t>真理：圣父，圣子，圣灵</a:t>
            </a:r>
            <a:endParaRPr lang="en-US" altLang="zh-CN" sz="4400" dirty="0" smtClean="0"/>
          </a:p>
          <a:p>
            <a:pPr>
              <a:spcAft>
                <a:spcPts val="1200"/>
              </a:spcAft>
            </a:pPr>
            <a:r>
              <a:rPr lang="en-US" sz="4400" dirty="0"/>
              <a:t> </a:t>
            </a:r>
            <a:r>
              <a:rPr lang="en-US" sz="4400" dirty="0" smtClean="0"/>
              <a:t>         </a:t>
            </a:r>
            <a:r>
              <a:rPr lang="en-AU" sz="4400" dirty="0" smtClean="0"/>
              <a:t>c   </a:t>
            </a:r>
            <a:r>
              <a:rPr lang="zh-CN" altLang="en-US" sz="4400" dirty="0" smtClean="0"/>
              <a:t>我</a:t>
            </a:r>
            <a:r>
              <a:rPr lang="zh-CN" altLang="en-US" sz="4400" dirty="0"/>
              <a:t>们</a:t>
            </a:r>
            <a:r>
              <a:rPr lang="zh-CN" altLang="en-US" sz="4400" dirty="0" smtClean="0"/>
              <a:t>：属灵长辈和同</a:t>
            </a:r>
            <a:r>
              <a:rPr lang="zh-CN" altLang="en-US" sz="4400" dirty="0"/>
              <a:t>工</a:t>
            </a:r>
            <a:r>
              <a:rPr lang="zh-CN" altLang="en-US" sz="4400" dirty="0" smtClean="0"/>
              <a:t>们</a:t>
            </a:r>
            <a:endParaRPr lang="en-US" altLang="zh-CN" sz="4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62324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672" y="180184"/>
            <a:ext cx="8506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 smtClean="0"/>
              <a:t>三、恶行的坏例（</a:t>
            </a:r>
            <a:r>
              <a:rPr lang="en-US" altLang="zh-CN" sz="4400" b="1" dirty="0" smtClean="0"/>
              <a:t>9</a:t>
            </a:r>
            <a:r>
              <a:rPr lang="zh-CN" altLang="en-US" sz="4400" b="1" dirty="0" smtClean="0"/>
              <a:t>－</a:t>
            </a:r>
            <a:r>
              <a:rPr lang="en-US" altLang="zh-CN" sz="4400" b="1" dirty="0" smtClean="0"/>
              <a:t>10</a:t>
            </a:r>
            <a:r>
              <a:rPr lang="zh-CN" altLang="en-US" sz="4400" b="1" dirty="0" smtClean="0"/>
              <a:t>）</a:t>
            </a:r>
            <a:endParaRPr lang="en-US" altLang="zh-CN" sz="44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18654" y="1140211"/>
            <a:ext cx="8506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4400" b="1" dirty="0"/>
              <a:t>	</a:t>
            </a:r>
            <a:r>
              <a:rPr lang="zh-CN" altLang="en-US" sz="4400" dirty="0"/>
              <a:t>好为首的丢特</a:t>
            </a:r>
            <a:r>
              <a:rPr lang="zh-CN" altLang="en-US" sz="4400" dirty="0" smtClean="0"/>
              <a:t>腓</a:t>
            </a:r>
            <a:endParaRPr lang="en-US" altLang="zh-CN" sz="4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21671" y="2141799"/>
            <a:ext cx="8922329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zh-CN" sz="4400" b="1" dirty="0"/>
              <a:t>	</a:t>
            </a:r>
            <a:r>
              <a:rPr lang="en-US" altLang="zh-CN" sz="4400" b="1" dirty="0" smtClean="0"/>
              <a:t> </a:t>
            </a:r>
            <a:r>
              <a:rPr lang="zh-CN" altLang="en-US" sz="4400" b="1" dirty="0" smtClean="0"/>
              <a:t>恶行的三重见证：</a:t>
            </a:r>
            <a:endParaRPr lang="en-US" altLang="zh-CN" sz="4400" b="1" dirty="0" smtClean="0"/>
          </a:p>
          <a:p>
            <a:pPr>
              <a:spcAft>
                <a:spcPts val="1200"/>
              </a:spcAft>
            </a:pPr>
            <a:r>
              <a:rPr lang="en-AU" sz="4400" dirty="0" smtClean="0"/>
              <a:t>          </a:t>
            </a:r>
            <a:r>
              <a:rPr lang="en-US" altLang="zh-CN" sz="4400" dirty="0" smtClean="0"/>
              <a:t>a  </a:t>
            </a:r>
            <a:r>
              <a:rPr lang="zh-CN" altLang="en-US" sz="4400" dirty="0" smtClean="0"/>
              <a:t>我</a:t>
            </a:r>
            <a:r>
              <a:rPr lang="zh-CN" altLang="en-US" sz="4400" dirty="0"/>
              <a:t>们：属灵长辈和同工</a:t>
            </a:r>
            <a:r>
              <a:rPr lang="zh-CN" altLang="en-US" sz="4400" dirty="0" smtClean="0"/>
              <a:t>们</a:t>
            </a:r>
            <a:endParaRPr lang="en-US" altLang="zh-CN" sz="4400" dirty="0" smtClean="0"/>
          </a:p>
          <a:p>
            <a:pPr>
              <a:spcAft>
                <a:spcPts val="1200"/>
              </a:spcAft>
            </a:pPr>
            <a:r>
              <a:rPr lang="zh-CN" altLang="en-US" sz="4400" dirty="0" smtClean="0"/>
              <a:t>          </a:t>
            </a:r>
            <a:r>
              <a:rPr lang="en-US" altLang="zh-CN" sz="4400" dirty="0" smtClean="0"/>
              <a:t>b  </a:t>
            </a:r>
            <a:r>
              <a:rPr lang="zh-CN" altLang="en-US" sz="4400" dirty="0" smtClean="0"/>
              <a:t>真理：</a:t>
            </a:r>
            <a:r>
              <a:rPr lang="zh-CN" altLang="en-US" sz="4400" dirty="0"/>
              <a:t>用恶言妄论我们</a:t>
            </a:r>
            <a:endParaRPr lang="en-US" altLang="zh-CN" sz="4400" dirty="0" smtClean="0"/>
          </a:p>
          <a:p>
            <a:pPr>
              <a:spcAft>
                <a:spcPts val="1200"/>
              </a:spcAft>
            </a:pPr>
            <a:r>
              <a:rPr lang="en-US" sz="4400" dirty="0"/>
              <a:t> </a:t>
            </a:r>
            <a:r>
              <a:rPr lang="en-US" sz="4400" dirty="0" smtClean="0"/>
              <a:t>         </a:t>
            </a:r>
            <a:r>
              <a:rPr lang="en-AU" sz="4400" dirty="0" smtClean="0"/>
              <a:t>c  </a:t>
            </a:r>
            <a:r>
              <a:rPr lang="zh-CN" altLang="en-US" sz="4400" dirty="0" smtClean="0"/>
              <a:t>众</a:t>
            </a:r>
            <a:r>
              <a:rPr lang="zh-CN" altLang="en-US" sz="4400" dirty="0"/>
              <a:t>人</a:t>
            </a:r>
            <a:r>
              <a:rPr lang="zh-CN" altLang="en-US" sz="4400" dirty="0" smtClean="0"/>
              <a:t>：禁止会众，驱赶会众</a:t>
            </a:r>
            <a:endParaRPr lang="en-US" altLang="zh-CN" sz="4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26472" y="5826964"/>
            <a:ext cx="80772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 smtClean="0"/>
              <a:t>对我们教会长执同工有何提醒？</a:t>
            </a:r>
            <a:endParaRPr lang="en-US" altLang="zh-CN" sz="4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91961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963" y="207893"/>
            <a:ext cx="8506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4400" b="1" dirty="0" smtClean="0"/>
              <a:t>四、何为善？何为恶？（</a:t>
            </a:r>
            <a:r>
              <a:rPr lang="en-US" altLang="zh-CN" sz="4400" b="1" dirty="0" smtClean="0"/>
              <a:t>11</a:t>
            </a:r>
            <a:r>
              <a:rPr lang="zh-CN" altLang="en-US" sz="4400" b="1" dirty="0" smtClean="0"/>
              <a:t>）</a:t>
            </a:r>
            <a:endParaRPr lang="en-US" altLang="zh-CN" sz="44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46363" y="1264902"/>
            <a:ext cx="8645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亲</a:t>
            </a:r>
            <a:r>
              <a:rPr lang="zh-CN" altLang="en-US" sz="3600" b="1" dirty="0"/>
              <a:t>爱的兄弟阿，不要效法恶，只要效法善。行善的属</a:t>
            </a:r>
            <a:r>
              <a:rPr lang="zh-CN" altLang="en-US" sz="3600" b="1" dirty="0" smtClean="0"/>
              <a:t>乎神</a:t>
            </a:r>
            <a:r>
              <a:rPr lang="zh-CN" altLang="en-US" sz="3600" b="1" dirty="0"/>
              <a:t>，行恶的未曾见</a:t>
            </a:r>
            <a:r>
              <a:rPr lang="zh-CN" altLang="en-US" sz="3600" b="1" dirty="0" smtClean="0"/>
              <a:t>过神。</a:t>
            </a:r>
            <a:endParaRPr lang="en-AU" sz="3600" b="1" dirty="0"/>
          </a:p>
        </p:txBody>
      </p:sp>
      <p:grpSp>
        <p:nvGrpSpPr>
          <p:cNvPr id="9" name="Group 22"/>
          <p:cNvGrpSpPr/>
          <p:nvPr/>
        </p:nvGrpSpPr>
        <p:grpSpPr>
          <a:xfrm>
            <a:off x="457199" y="3880991"/>
            <a:ext cx="8243455" cy="585910"/>
            <a:chOff x="540323" y="4057114"/>
            <a:chExt cx="8243455" cy="585910"/>
          </a:xfrm>
        </p:grpSpPr>
        <p:sp>
          <p:nvSpPr>
            <p:cNvPr id="5" name="TextBox 4"/>
            <p:cNvSpPr txBox="1"/>
            <p:nvPr/>
          </p:nvSpPr>
          <p:spPr>
            <a:xfrm>
              <a:off x="540323" y="4058249"/>
              <a:ext cx="23552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/>
                <a:t>约翰和同工</a:t>
              </a:r>
              <a:endParaRPr lang="en-AU" sz="32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370114" y="4057115"/>
              <a:ext cx="2694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/>
                <a:t>低米丢和同工</a:t>
              </a:r>
              <a:endParaRPr lang="en-AU" sz="3200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28505" y="4057114"/>
              <a:ext cx="23552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 smtClean="0"/>
                <a:t>该犹和同工</a:t>
              </a:r>
              <a:endParaRPr lang="en-AU" sz="3200" b="1" dirty="0"/>
            </a:p>
          </p:txBody>
        </p:sp>
        <p:cxnSp>
          <p:nvCxnSpPr>
            <p:cNvPr id="8" name="Straight Arrow Connector 7"/>
            <p:cNvCxnSpPr>
              <a:stCxn id="5" idx="3"/>
              <a:endCxn id="6" idx="1"/>
            </p:cNvCxnSpPr>
            <p:nvPr/>
          </p:nvCxnSpPr>
          <p:spPr>
            <a:xfrm flipV="1">
              <a:off x="2895596" y="4349503"/>
              <a:ext cx="474518" cy="1134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6009406" y="4349501"/>
              <a:ext cx="474518" cy="1134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23"/>
          <p:cNvGrpSpPr/>
          <p:nvPr/>
        </p:nvGrpSpPr>
        <p:grpSpPr>
          <a:xfrm>
            <a:off x="616527" y="4694917"/>
            <a:ext cx="8035636" cy="585910"/>
            <a:chOff x="748142" y="4932008"/>
            <a:chExt cx="8035636" cy="585910"/>
          </a:xfrm>
        </p:grpSpPr>
        <p:sp>
          <p:nvSpPr>
            <p:cNvPr id="11" name="TextBox 10"/>
            <p:cNvSpPr txBox="1"/>
            <p:nvPr/>
          </p:nvSpPr>
          <p:spPr>
            <a:xfrm>
              <a:off x="748142" y="4933143"/>
              <a:ext cx="21474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 smtClean="0"/>
                <a:t>宣教母会</a:t>
              </a:r>
              <a:endParaRPr lang="en-AU" sz="32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70114" y="4932009"/>
              <a:ext cx="26947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 smtClean="0"/>
                <a:t>宣教士</a:t>
              </a:r>
              <a:endParaRPr lang="en-AU" sz="32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28505" y="4932008"/>
              <a:ext cx="23552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 b="1" dirty="0" smtClean="0"/>
                <a:t>宣教工场</a:t>
              </a:r>
              <a:endParaRPr lang="en-AU" sz="3200" b="1" dirty="0"/>
            </a:p>
          </p:txBody>
        </p:sp>
        <p:cxnSp>
          <p:nvCxnSpPr>
            <p:cNvPr id="14" name="Straight Arrow Connector 13"/>
            <p:cNvCxnSpPr>
              <a:stCxn id="11" idx="3"/>
              <a:endCxn id="12" idx="1"/>
            </p:cNvCxnSpPr>
            <p:nvPr/>
          </p:nvCxnSpPr>
          <p:spPr>
            <a:xfrm flipV="1">
              <a:off x="2895596" y="5224397"/>
              <a:ext cx="474518" cy="1134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6009406" y="5224395"/>
              <a:ext cx="474518" cy="1134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346363" y="3057688"/>
            <a:ext cx="8645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一幅美善的福音流程图</a:t>
            </a:r>
            <a:endParaRPr lang="en-AU" sz="3600" b="1" dirty="0">
              <a:solidFill>
                <a:srgbClr val="FF0000"/>
              </a:solidFill>
            </a:endParaRPr>
          </a:p>
        </p:txBody>
      </p:sp>
      <p:grpSp>
        <p:nvGrpSpPr>
          <p:cNvPr id="17" name="Group 8"/>
          <p:cNvGrpSpPr/>
          <p:nvPr/>
        </p:nvGrpSpPr>
        <p:grpSpPr>
          <a:xfrm>
            <a:off x="2050470" y="3704019"/>
            <a:ext cx="4793673" cy="2627243"/>
            <a:chOff x="2050470" y="3704019"/>
            <a:chExt cx="4793673" cy="2627243"/>
          </a:xfrm>
        </p:grpSpPr>
        <p:sp>
          <p:nvSpPr>
            <p:cNvPr id="26" name="TextBox 25"/>
            <p:cNvSpPr txBox="1"/>
            <p:nvPr/>
          </p:nvSpPr>
          <p:spPr>
            <a:xfrm>
              <a:off x="2221921" y="3704019"/>
              <a:ext cx="4450773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zh-CN" altLang="en-US" sz="14400" b="1" dirty="0" smtClean="0">
                  <a:solidFill>
                    <a:srgbClr val="FF0000"/>
                  </a:solidFill>
                </a:rPr>
                <a:t>福 音</a:t>
              </a:r>
              <a:endParaRPr lang="en-US" altLang="zh-CN" sz="144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" name="Right Arrow 1"/>
            <p:cNvSpPr/>
            <p:nvPr/>
          </p:nvSpPr>
          <p:spPr>
            <a:xfrm>
              <a:off x="2050470" y="5693423"/>
              <a:ext cx="4793673" cy="637839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="" xmlns:p14="http://schemas.microsoft.com/office/powerpoint/2010/main" val="25051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730</Words>
  <Application>Microsoft Office PowerPoint</Application>
  <PresentationFormat>On-screen Show (4:3)</PresentationFormat>
  <Paragraphs>104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只要效法善，不要效法恶</vt:lpstr>
      <vt:lpstr>Slide 2</vt:lpstr>
      <vt:lpstr>约翰三书的结构</vt:lpstr>
      <vt:lpstr>约翰三书的分享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只要效法善，不要效法恶</dc:title>
  <dc:creator>CCCB-SLC</dc:creator>
  <cp:lastModifiedBy>CCCB-SLC</cp:lastModifiedBy>
  <cp:revision>1</cp:revision>
  <dcterms:created xsi:type="dcterms:W3CDTF">2017-03-12T23:05:40Z</dcterms:created>
  <dcterms:modified xsi:type="dcterms:W3CDTF">2017-03-12T23:06:45Z</dcterms:modified>
</cp:coreProperties>
</file>